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2207288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31315410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8-13 м/с. Температура воздуха ночью 9-11, днем 25-27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9-11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14384</TotalTime>
  <Words>610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4044</cp:revision>
  <cp:lastPrinted>2021-07-01T03:56:27Z</cp:lastPrinted>
  <dcterms:created xsi:type="dcterms:W3CDTF">2018-03-27T06:03:00Z</dcterms:created>
  <dcterms:modified xsi:type="dcterms:W3CDTF">2026-04-23T06:25:22Z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